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3DDBD-53B4-4712-8DF5-3EF6CB0732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682F-EF43-494C-BCD2-CC9C1BA8C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1</cp:revision>
  <dcterms:created xsi:type="dcterms:W3CDTF">2015-10-05T21:21:21Z</dcterms:created>
  <dcterms:modified xsi:type="dcterms:W3CDTF">2015-10-05T21:22:03Z</dcterms:modified>
</cp:coreProperties>
</file>